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2C"/>
    <a:srgbClr val="E86D1B"/>
    <a:srgbClr val="E2F5FB"/>
    <a:srgbClr val="EB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7212B-5BC2-4EC2-94FE-EDBFFCE5C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EF1B4C2-41E4-458D-A36F-6E0BC0D6F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5DB5CE-A93E-425A-BEEA-EA5F6AA1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52302-B100-4378-A83F-C7FEC861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7E9D74-2AAD-4BDF-9B1E-8850953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83147-50C9-4027-BC09-EE21A8F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54F8B7-21B4-4D34-A5D4-861BB344F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26B1ED-0027-4644-947E-4EC7D40A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BE3DC-ADF8-4ACE-8863-3286DBD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04EDAF-5890-4717-BB3F-602682A0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173114-2898-44E3-B3D8-619B4C477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025A74-3180-46F1-ACA7-8E1DD319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AD2D9-CBFB-4C73-911C-BE266FB7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2C921-8858-45C9-B5A6-8411F9B7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68EF65-187F-4F62-B418-8BA0E80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9ADEC2-AD89-453C-85E6-0AFFFFB1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0500E-6DDC-403F-AA0E-1C86D138E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FF51A2-F98D-4DBC-BEDD-29D51828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F21FC5-CE8B-4444-9C97-59CA53AA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29FFC6-BE8C-40B7-B30C-F4A063B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7506D-B41C-43A3-B093-98EC2E3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02AAD-2230-41DF-B53B-5F3DEEC8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5FEED-4BEC-4D66-ACC0-260EE6C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EA156C-A0D1-4297-A925-9547E6EA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F8971E-DD77-4C4F-8EC2-EFEC5AFC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B01EB-BFB9-45A2-A9B5-517D010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B1A33-F125-4C65-BA07-86DD9FC72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975E5-07DA-4F40-BBF8-C66CD3B0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2C390A-3B90-4A9D-B7D6-793B8D1B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BC6C47-E7B5-4D63-BB37-EE84F2A5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D2640-9BF0-4B27-8909-0EBEABD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F57FA-C12C-4E19-9DD7-68E8B57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074BB-1E09-4BF3-B627-BB8836AE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750CE9-0AFD-4272-AC3B-E8A875C6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8EFCC45-38D0-4A0E-A88C-CAF74879F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4541F23-3554-4A64-BFFC-A8F74CD0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22E6A2-C184-48C4-B1B8-739A7512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D51D52-A28E-4D1D-A9DC-915F5A43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C2E42B-C8B0-41C3-8E03-B56646D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DC6B-4367-4091-A839-FBE40C2F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A90697-9CA4-4E19-AEAE-6BD7150D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3E8D00-1AC8-453A-A93F-08766D8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197C571-472E-42FF-A5EC-0761017A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C92DF0-0A9F-4975-85BD-077E25A2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703FC7-4DDF-4825-A366-9D57EF17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E25542-CDB0-49F6-B417-A06B0EE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17D4E-5ABB-4D5F-81A8-2B5487E2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1FA4DA-2E57-4785-92E2-A96F50B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C5F57D-C033-4F17-BD54-6E088C7A8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F121EF-9D3C-4A6D-A8C8-426811AF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E72EDD-DF0F-4DB4-8724-06B8B6B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D1EC73-C1A6-4F36-BC6D-36E89287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390F06-1DE8-4F39-B97C-2F942AB2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47E16F-AAEC-4AF5-8E53-F1806345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E1FC83C-7430-47E1-8BAE-1D5B32939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C835A2-5E13-40E1-A627-E2F4EEC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94F539-26FA-4CE7-B2C9-36C6115F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611A7F-5CC0-43A4-970B-8BE00EDF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6036A7-330E-4AA1-A4CA-45087609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70966F-C101-4F5E-BD02-90400DA4A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D2764-2F89-4053-B41B-91E768767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88972-4DE4-4408-BD81-4F8DDB5F6E8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9FC5A2-6F6C-4D2C-8E7D-344F3D7B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36BDF6-EFFB-47B2-9000-3C807A582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83AC-13AB-41FB-9573-BC8923BAE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1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mmunity.powerbi.com/t5/Data-Stories-Gallery/PowerBI-Visual-Library/td-p/998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78">
            <a:extLst>
              <a:ext uri="{FF2B5EF4-FFF2-40B4-BE49-F238E27FC236}">
                <a16:creationId xmlns:a16="http://schemas.microsoft.com/office/drawing/2014/main" id="{C04510BF-5579-48F6-8961-F2FB3C80D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0507"/>
              </p:ext>
            </p:extLst>
          </p:nvPr>
        </p:nvGraphicFramePr>
        <p:xfrm>
          <a:off x="1503310" y="-655109"/>
          <a:ext cx="6054128" cy="746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9282">
                  <a:extLst>
                    <a:ext uri="{9D8B030D-6E8A-4147-A177-3AD203B41FA5}">
                      <a16:colId xmlns:a16="http://schemas.microsoft.com/office/drawing/2014/main" val="1233481184"/>
                    </a:ext>
                  </a:extLst>
                </a:gridCol>
                <a:gridCol w="1378835">
                  <a:extLst>
                    <a:ext uri="{9D8B030D-6E8A-4147-A177-3AD203B41FA5}">
                      <a16:colId xmlns:a16="http://schemas.microsoft.com/office/drawing/2014/main" val="4194853655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291443419"/>
                    </a:ext>
                  </a:extLst>
                </a:gridCol>
                <a:gridCol w="764274">
                  <a:extLst>
                    <a:ext uri="{9D8B030D-6E8A-4147-A177-3AD203B41FA5}">
                      <a16:colId xmlns:a16="http://schemas.microsoft.com/office/drawing/2014/main" val="3514105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0840608"/>
                    </a:ext>
                  </a:extLst>
                </a:gridCol>
                <a:gridCol w="990358">
                  <a:extLst>
                    <a:ext uri="{9D8B030D-6E8A-4147-A177-3AD203B41FA5}">
                      <a16:colId xmlns:a16="http://schemas.microsoft.com/office/drawing/2014/main" val="3848389343"/>
                    </a:ext>
                  </a:extLst>
                </a:gridCol>
              </a:tblGrid>
              <a:tr h="302821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b="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Output Level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Instant Detect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All Areas Output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5684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VGG</a:t>
                      </a:r>
                    </a:p>
                    <a:p>
                      <a:pPr algn="ctr"/>
                      <a:r>
                        <a:rPr lang="en-US" sz="1400" dirty="0" err="1"/>
                        <a:t>ResNet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Inception</a:t>
                      </a:r>
                    </a:p>
                    <a:p>
                      <a:pPr algn="ctr"/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 err="1"/>
                        <a:t>DenseNet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8345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Image Classification</a:t>
                      </a:r>
                    </a:p>
                    <a:p>
                      <a:r>
                        <a:rPr lang="en-US" sz="1400" dirty="0"/>
                        <a:t>Localization</a:t>
                      </a:r>
                      <a:endParaRPr lang="ja-JP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HOG</a:t>
                      </a:r>
                    </a:p>
                    <a:p>
                      <a:pPr algn="ctr"/>
                      <a:r>
                        <a:rPr lang="en-US" sz="1400" dirty="0"/>
                        <a:t>BOF</a:t>
                      </a:r>
                    </a:p>
                    <a:p>
                      <a:pPr algn="ctr"/>
                      <a:r>
                        <a:rPr lang="en-US" sz="1400" dirty="0"/>
                        <a:t>PASCAL VOC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98175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Object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ja-JP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R-CNN</a:t>
                      </a:r>
                    </a:p>
                    <a:p>
                      <a:pPr algn="ctr"/>
                      <a:r>
                        <a:rPr lang="en-US" sz="1400" dirty="0"/>
                        <a:t>Fast R-CNN</a:t>
                      </a:r>
                    </a:p>
                    <a:p>
                      <a:pPr algn="ctr"/>
                      <a:r>
                        <a:rPr lang="en-US" sz="1400" dirty="0"/>
                        <a:t>SDD</a:t>
                      </a:r>
                    </a:p>
                    <a:p>
                      <a:pPr algn="ctr"/>
                      <a:r>
                        <a:rPr lang="en-US" sz="1400" dirty="0"/>
                        <a:t>YOLO</a:t>
                      </a:r>
                    </a:p>
                    <a:p>
                      <a:pPr algn="ctr"/>
                      <a:r>
                        <a:rPr lang="en-US" sz="1400" dirty="0" err="1"/>
                        <a:t>RetinaNet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5739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Semantic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b="1" dirty="0">
                          <a:solidFill>
                            <a:schemeClr val="accent1"/>
                          </a:solidFill>
                        </a:rPr>
                        <a:t>〇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U-NET</a:t>
                      </a:r>
                    </a:p>
                    <a:p>
                      <a:pPr algn="ctr"/>
                      <a:r>
                        <a:rPr lang="it-IT" sz="1400" dirty="0"/>
                        <a:t>MULTISCALE</a:t>
                      </a:r>
                    </a:p>
                    <a:p>
                      <a:pPr algn="ctr"/>
                      <a:r>
                        <a:rPr lang="it-IT" sz="1400" dirty="0"/>
                        <a:t>HYBRID CNN-CRF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36501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Instant Segmentation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>
                          <a:solidFill>
                            <a:srgbClr val="FF0000"/>
                          </a:solidFill>
                        </a:rPr>
                        <a:t>✖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Mask R-CNN</a:t>
                      </a:r>
                    </a:p>
                    <a:p>
                      <a:pPr algn="ctr"/>
                      <a:r>
                        <a:rPr lang="en-US" sz="1400" dirty="0" err="1"/>
                        <a:t>DeepMask</a:t>
                      </a:r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FCIS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38934"/>
                  </a:ext>
                </a:extLst>
              </a:tr>
              <a:tr h="1150721">
                <a:tc>
                  <a:txBody>
                    <a:bodyPr/>
                    <a:lstStyle/>
                    <a:p>
                      <a:r>
                        <a:rPr lang="en-US" sz="1400" dirty="0"/>
                        <a:t>Panoptic Segmentation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Pixel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游ゴシック" panose="020B0400000000000000" pitchFamily="50" charset="-128"/>
                          <a:cs typeface="+mn-cs"/>
                        </a:rPr>
                        <a:t>〇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Panoptic Feature Pyramid Network</a:t>
                      </a:r>
                    </a:p>
                    <a:p>
                      <a:pPr algn="ctr"/>
                      <a:r>
                        <a:rPr lang="en-US" sz="1400" dirty="0" err="1"/>
                        <a:t>UPSNet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63020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C7EC8FDD-389F-4FA5-A3C4-E15D2EBD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80" y="484"/>
            <a:ext cx="1286367" cy="9144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0D0E2D-F1CF-450C-ADDE-4D5DED3FD160}"/>
              </a:ext>
            </a:extLst>
          </p:cNvPr>
          <p:cNvSpPr txBox="1"/>
          <p:nvPr/>
        </p:nvSpPr>
        <p:spPr>
          <a:xfrm>
            <a:off x="2809545" y="-54843"/>
            <a:ext cx="1283987" cy="129043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</a:rPr>
              <a:t>Dog 98%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EB88842-242B-4ACB-86AF-3F8DD4C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62" y="2347272"/>
            <a:ext cx="1286367" cy="91447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DD7B13-A66A-40E2-A855-DF69B81055DE}"/>
              </a:ext>
            </a:extLst>
          </p:cNvPr>
          <p:cNvSpPr/>
          <p:nvPr/>
        </p:nvSpPr>
        <p:spPr>
          <a:xfrm>
            <a:off x="3036832" y="2378125"/>
            <a:ext cx="396391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726B89-22D2-436E-884D-27FF10B44D82}"/>
              </a:ext>
            </a:extLst>
          </p:cNvPr>
          <p:cNvSpPr/>
          <p:nvPr/>
        </p:nvSpPr>
        <p:spPr>
          <a:xfrm>
            <a:off x="3350473" y="2462214"/>
            <a:ext cx="458984" cy="68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F3563-BBE8-4343-AFC5-29B195C52EC2}"/>
              </a:ext>
            </a:extLst>
          </p:cNvPr>
          <p:cNvSpPr txBox="1"/>
          <p:nvPr/>
        </p:nvSpPr>
        <p:spPr>
          <a:xfrm>
            <a:off x="3019130" y="2296374"/>
            <a:ext cx="434416" cy="13964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B8FA9E2-75E2-4BC7-9F5A-6A347C795B3A}"/>
              </a:ext>
            </a:extLst>
          </p:cNvPr>
          <p:cNvSpPr txBox="1"/>
          <p:nvPr/>
        </p:nvSpPr>
        <p:spPr>
          <a:xfrm>
            <a:off x="3338827" y="3091204"/>
            <a:ext cx="477454" cy="1193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97%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E280C29-3FB2-49FE-BF71-C6BAA6A2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91" y="3491018"/>
            <a:ext cx="1286367" cy="9144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C622A7E-6A0C-4605-BAFE-2E533C8E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7" y="5166128"/>
            <a:ext cx="1287680" cy="3544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F9641-9532-4241-8159-BC69B7596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22"/>
          <a:stretch/>
        </p:blipFill>
        <p:spPr>
          <a:xfrm>
            <a:off x="2828596" y="4608071"/>
            <a:ext cx="1287680" cy="5718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20FB66-B920-49F4-A036-432C28854F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03" y="4706678"/>
            <a:ext cx="463584" cy="7593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FFFC80-4D59-4F72-B009-C2CC45F469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476" y="4756623"/>
            <a:ext cx="392483" cy="67689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647C322-EC66-4003-B24F-7AC9080D2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14" y="6318816"/>
            <a:ext cx="1287680" cy="3544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94AB98F-CA57-4EC8-9D4A-F22E4C6E2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53622"/>
          <a:stretch/>
        </p:blipFill>
        <p:spPr>
          <a:xfrm>
            <a:off x="2808213" y="5760759"/>
            <a:ext cx="1287680" cy="57185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491C9A3-7E35-4418-9E1B-69AE134DDB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20" y="5859366"/>
            <a:ext cx="463584" cy="75936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E8B7185-FB32-4F02-8516-7659669891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093" y="5909311"/>
            <a:ext cx="392483" cy="6768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A600423-43F7-4FBF-81A8-46BD3C648381}"/>
              </a:ext>
            </a:extLst>
          </p:cNvPr>
          <p:cNvSpPr txBox="1"/>
          <p:nvPr/>
        </p:nvSpPr>
        <p:spPr>
          <a:xfrm>
            <a:off x="1489662" y="-1023267"/>
            <a:ext cx="6081424" cy="369332"/>
          </a:xfrm>
          <a:prstGeom prst="rect">
            <a:avLst/>
          </a:prstGeom>
          <a:solidFill>
            <a:srgbClr val="333F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 Detection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EA635E4-0D2D-4129-A0AA-79A5803D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39" y="1177411"/>
            <a:ext cx="1286367" cy="914479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8B6E032-6B5F-473D-A4FE-AF0201E59B8B}"/>
              </a:ext>
            </a:extLst>
          </p:cNvPr>
          <p:cNvSpPr/>
          <p:nvPr/>
        </p:nvSpPr>
        <p:spPr>
          <a:xfrm>
            <a:off x="3016509" y="1208264"/>
            <a:ext cx="705067" cy="80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F913899-5ABB-4EF9-A991-6FD1613E964C}"/>
              </a:ext>
            </a:extLst>
          </p:cNvPr>
          <p:cNvSpPr txBox="1"/>
          <p:nvPr/>
        </p:nvSpPr>
        <p:spPr>
          <a:xfrm>
            <a:off x="2998807" y="1106952"/>
            <a:ext cx="743152" cy="159201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Dog 93%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93E8DE8-4788-46D2-906A-BE3D1B9E70C9}"/>
              </a:ext>
            </a:extLst>
          </p:cNvPr>
          <p:cNvSpPr/>
          <p:nvPr/>
        </p:nvSpPr>
        <p:spPr>
          <a:xfrm>
            <a:off x="1489662" y="6812491"/>
            <a:ext cx="6095072" cy="2021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https://jingwora.github.io/</a:t>
            </a:r>
          </a:p>
        </p:txBody>
      </p:sp>
    </p:spTree>
    <p:extLst>
      <p:ext uri="{BB962C8B-B14F-4D97-AF65-F5344CB8AC3E}">
        <p14:creationId xmlns:p14="http://schemas.microsoft.com/office/powerpoint/2010/main" val="137190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ABAB1-2A2D-4FA3-822E-F7C2916C4121}"/>
              </a:ext>
            </a:extLst>
          </p:cNvPr>
          <p:cNvSpPr/>
          <p:nvPr/>
        </p:nvSpPr>
        <p:spPr>
          <a:xfrm>
            <a:off x="2052027" y="917769"/>
            <a:ext cx="3944983" cy="1915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3AE7E-8A93-4BD9-BD3E-AAD6BED6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75" y="1021014"/>
            <a:ext cx="3682303" cy="17192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87B131C-27C5-4311-A869-BA975EA7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4" y="4117765"/>
            <a:ext cx="3944454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70A98F-4F86-48BC-9805-4B3A28CACFAE}"/>
              </a:ext>
            </a:extLst>
          </p:cNvPr>
          <p:cNvSpPr/>
          <p:nvPr/>
        </p:nvSpPr>
        <p:spPr>
          <a:xfrm>
            <a:off x="3580907" y="2911150"/>
            <a:ext cx="1075206" cy="1369932"/>
          </a:xfrm>
          <a:prstGeom prst="rect">
            <a:avLst/>
          </a:prstGeom>
          <a:solidFill>
            <a:srgbClr val="E8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9AF735D-877A-4A47-8B36-CCDECFAC252D}"/>
              </a:ext>
            </a:extLst>
          </p:cNvPr>
          <p:cNvSpPr/>
          <p:nvPr/>
        </p:nvSpPr>
        <p:spPr>
          <a:xfrm>
            <a:off x="3580907" y="3036162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CDB4210-8B46-4B2B-8E2F-DAD0557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453" y="517538"/>
            <a:ext cx="1201703" cy="1695425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F1B8EF52-19D0-4A35-9E89-C653095308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623" r="11478"/>
          <a:stretch/>
        </p:blipFill>
        <p:spPr>
          <a:xfrm>
            <a:off x="5562654" y="503715"/>
            <a:ext cx="1303765" cy="1695425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F0930DA-F6F6-44B3-9A40-7C03C8C3B0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80" b="3176"/>
          <a:stretch/>
        </p:blipFill>
        <p:spPr>
          <a:xfrm>
            <a:off x="7975800" y="528740"/>
            <a:ext cx="1303765" cy="168684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1D5F4EA-C801-4656-B8E2-664B63896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760" y="709571"/>
            <a:ext cx="1375082" cy="153771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F8837C4D-19E0-4661-909B-A01710959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236" y="503715"/>
            <a:ext cx="1182727" cy="1682642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AB96FEF4-B057-4CBF-8D8D-EE1031366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73" y="5797878"/>
            <a:ext cx="2414225" cy="701101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DA88DABB-89FB-417C-85C8-53285A3897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1277" y="5456473"/>
            <a:ext cx="2005758" cy="1042506"/>
          </a:xfrm>
          <a:prstGeom prst="rect">
            <a:avLst/>
          </a:prstGeom>
        </p:spPr>
      </p:pic>
      <p:pic>
        <p:nvPicPr>
          <p:cNvPr id="1029" name="図 1028">
            <a:extLst>
              <a:ext uri="{FF2B5EF4-FFF2-40B4-BE49-F238E27FC236}">
                <a16:creationId xmlns:a16="http://schemas.microsoft.com/office/drawing/2014/main" id="{1A3C029F-E06E-4E87-8225-C2FBB654D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571" y="5000856"/>
            <a:ext cx="1767993" cy="1353429"/>
          </a:xfrm>
          <a:prstGeom prst="rect">
            <a:avLst/>
          </a:prstGeom>
        </p:spPr>
      </p:pic>
      <p:pic>
        <p:nvPicPr>
          <p:cNvPr id="1024" name="図 1023">
            <a:extLst>
              <a:ext uri="{FF2B5EF4-FFF2-40B4-BE49-F238E27FC236}">
                <a16:creationId xmlns:a16="http://schemas.microsoft.com/office/drawing/2014/main" id="{00E1F9E5-C89F-47E9-BDA4-3A3943E409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367" y="3279689"/>
            <a:ext cx="870286" cy="45505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107AD2F-1A74-4557-9E9D-B4519E3DDA0E}"/>
              </a:ext>
            </a:extLst>
          </p:cNvPr>
          <p:cNvSpPr/>
          <p:nvPr/>
        </p:nvSpPr>
        <p:spPr>
          <a:xfrm>
            <a:off x="5129431" y="2915031"/>
            <a:ext cx="1075206" cy="1369932"/>
          </a:xfrm>
          <a:prstGeom prst="rect">
            <a:avLst/>
          </a:prstGeom>
          <a:solidFill>
            <a:srgbClr val="F8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E92018-EB0F-4550-82B0-6B7AB7B9C691}"/>
              </a:ext>
            </a:extLst>
          </p:cNvPr>
          <p:cNvSpPr/>
          <p:nvPr/>
        </p:nvSpPr>
        <p:spPr>
          <a:xfrm>
            <a:off x="5129431" y="3040043"/>
            <a:ext cx="1075206" cy="1119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42695A-E3A2-4844-9C2A-D050C5DC6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561" y="3276588"/>
            <a:ext cx="794947" cy="42775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FF3BD7-D160-4FF6-A72A-11B63265389F}"/>
              </a:ext>
            </a:extLst>
          </p:cNvPr>
          <p:cNvSpPr txBox="1"/>
          <p:nvPr/>
        </p:nvSpPr>
        <p:spPr>
          <a:xfrm>
            <a:off x="3592020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PYSPARK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0920247-B0F6-4632-A861-25E8C10415C9}"/>
              </a:ext>
            </a:extLst>
          </p:cNvPr>
          <p:cNvSpPr txBox="1"/>
          <p:nvPr/>
        </p:nvSpPr>
        <p:spPr>
          <a:xfrm>
            <a:off x="5140544" y="2604861"/>
            <a:ext cx="10529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SKLEARN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9EC1CF1-4C02-454E-A306-71198559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2736" y="3276588"/>
            <a:ext cx="1054699" cy="167654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CA12577-A0EF-4B35-904F-6F39C83B49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214" y="2911150"/>
            <a:ext cx="1054699" cy="16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06A458-9666-4E4E-B790-40B3BF785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2"/>
          <a:stretch/>
        </p:blipFill>
        <p:spPr>
          <a:xfrm>
            <a:off x="5546975" y="1519428"/>
            <a:ext cx="4115312" cy="41070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6F304D-A262-43E8-87E4-2FB40F9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/>
        </p:blipFill>
        <p:spPr>
          <a:xfrm>
            <a:off x="635000" y="1519428"/>
            <a:ext cx="4572000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EC21E2B-9B9B-4C91-A28A-25B1C00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92" y="2758454"/>
            <a:ext cx="646232" cy="13351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8E73CC7-4EF5-4724-BADC-71B71385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8" y="315028"/>
            <a:ext cx="3353091" cy="205453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9519378-213F-42A5-9A40-1B832341D8E5}"/>
              </a:ext>
            </a:extLst>
          </p:cNvPr>
          <p:cNvSpPr/>
          <p:nvPr/>
        </p:nvSpPr>
        <p:spPr>
          <a:xfrm>
            <a:off x="996462" y="457200"/>
            <a:ext cx="2391507" cy="1512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B15935-EB69-484A-8370-BF7BA01159F4}"/>
              </a:ext>
            </a:extLst>
          </p:cNvPr>
          <p:cNvSpPr/>
          <p:nvPr/>
        </p:nvSpPr>
        <p:spPr>
          <a:xfrm>
            <a:off x="2563959" y="2941749"/>
            <a:ext cx="573994" cy="974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martphone White Green Screen Realistic」の画像、写真素材 ...">
            <a:extLst>
              <a:ext uri="{FF2B5EF4-FFF2-40B4-BE49-F238E27FC236}">
                <a16:creationId xmlns:a16="http://schemas.microsoft.com/office/drawing/2014/main" id="{12241833-9F51-4E39-AA2F-33EDAD0C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14285" r="26589" b="19365"/>
          <a:stretch/>
        </p:blipFill>
        <p:spPr bwMode="auto">
          <a:xfrm>
            <a:off x="996462" y="2718910"/>
            <a:ext cx="10922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9F4ED0-A1EB-4A1A-A3F0-EC5F37674E66}"/>
              </a:ext>
            </a:extLst>
          </p:cNvPr>
          <p:cNvSpPr/>
          <p:nvPr/>
        </p:nvSpPr>
        <p:spPr>
          <a:xfrm>
            <a:off x="1029417" y="2869720"/>
            <a:ext cx="1013237" cy="14319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6AF85F-34C3-4884-98FF-2ABBB8538BD5}"/>
              </a:ext>
            </a:extLst>
          </p:cNvPr>
          <p:cNvSpPr/>
          <p:nvPr/>
        </p:nvSpPr>
        <p:spPr>
          <a:xfrm>
            <a:off x="5905500" y="51251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https://community.powerbi.com/t5/Data-Stories-Gallery/PowerBI-Visual-Library/td-p/998398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46BDCB8-8C5C-4E6E-BDB5-153F021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5" y="359028"/>
            <a:ext cx="5041829" cy="291414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908CBD7-CDDA-4A00-81F3-5DF363E3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06" y="359029"/>
            <a:ext cx="4724809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28B6733-F652-4B0E-BB11-56600F4F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640" y="1"/>
            <a:ext cx="4755292" cy="37554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76601C-FE47-406D-8F2B-DF7510E5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50" y="0"/>
            <a:ext cx="4749196" cy="37554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C564A9-6E4F-4233-B3B2-A86C14D1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44" y="0"/>
            <a:ext cx="4724809" cy="376155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699218-31DD-4985-BD65-7AC6383B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299"/>
            <a:ext cx="12192000" cy="31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241130-4E83-4476-A9B3-8BD4358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" y="277535"/>
            <a:ext cx="3164098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10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109</Words>
  <Application>Microsoft Office PowerPoint</Application>
  <PresentationFormat>ワイド画面</PresentationFormat>
  <Paragraphs>78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Woraitthinan Kritdikoon</dc:creator>
  <cp:lastModifiedBy>Woraitthinan Kritdikoon</cp:lastModifiedBy>
  <cp:revision>9</cp:revision>
  <dcterms:created xsi:type="dcterms:W3CDTF">2020-07-15T20:01:48Z</dcterms:created>
  <dcterms:modified xsi:type="dcterms:W3CDTF">2020-07-15T21:03:44Z</dcterms:modified>
</cp:coreProperties>
</file>